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74" r:id="rId2"/>
    <p:sldId id="269" r:id="rId3"/>
    <p:sldId id="268" r:id="rId4"/>
    <p:sldId id="256" r:id="rId5"/>
    <p:sldId id="266" r:id="rId6"/>
    <p:sldId id="265" r:id="rId7"/>
    <p:sldId id="270" r:id="rId8"/>
    <p:sldId id="271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71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4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31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43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6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7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5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4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288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05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21ABBEF-6E42-4B2F-A913-DE564BECAE83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C34EB87-F993-4B79-874F-7E166212CF1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191AF-F4A6-E750-3F03-88C57896A25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692775" y="6720840"/>
            <a:ext cx="831850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9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5420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99CAC39C-9CD5-BA42-5B18-598E05FD8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5894" r="1" b="424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61CAD2-E00B-F3EB-A8BA-C9C7F6BDC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371410"/>
            <a:ext cx="7277099" cy="16581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Leopold</a:t>
            </a:r>
            <a:r>
              <a:rPr lang="cs-CZ" sz="5400" b="1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 </a:t>
            </a:r>
            <a:br>
              <a:rPr lang="cs-CZ" sz="5400" b="1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</a:br>
            <a:r>
              <a:rPr lang="cs-CZ" sz="2400" b="1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F</a:t>
            </a: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elix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 domestica</a:t>
            </a:r>
            <a:br>
              <a:rPr lang="en-US" dirty="0"/>
            </a:br>
            <a:endParaRPr lang="en-US" b="1" dirty="0">
              <a:solidFill>
                <a:schemeClr val="accent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97E90A-4FDE-AE10-9C81-A07C3A501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017" y="5584053"/>
            <a:ext cx="3282785" cy="1773469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chemeClr val="accent2">
                    <a:lumMod val="50000"/>
                  </a:schemeClr>
                </a:solidFill>
                <a:latin typeface="Franklin Gothic Book" panose="020B0503020102020204" pitchFamily="34" charset="0"/>
              </a:rPr>
              <a:t>Lucie Hlaváčková</a:t>
            </a:r>
          </a:p>
          <a:p>
            <a:r>
              <a:rPr lang="cs-CZ" b="1" dirty="0">
                <a:solidFill>
                  <a:schemeClr val="accent2">
                    <a:lumMod val="50000"/>
                  </a:schemeClr>
                </a:solidFill>
                <a:latin typeface="Franklin Gothic Book" panose="020B0503020102020204" pitchFamily="34" charset="0"/>
              </a:rPr>
              <a:t>IV.C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223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A5E7E9-A2A2-B743-FAE5-FCF1DCB69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5895" r="1" b="42465"/>
          <a:stretch/>
        </p:blipFill>
        <p:spPr>
          <a:xfrm>
            <a:off x="-5769" y="-2856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96A5BF-0F3E-46F0-E154-C5BEA2382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256" y="419633"/>
            <a:ext cx="7243992" cy="16581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cs-CZ" b="1" dirty="0">
                <a:solidFill>
                  <a:schemeClr val="accent2">
                    <a:lumMod val="50000"/>
                  </a:schemeClr>
                </a:solidFill>
                <a:latin typeface="Footlight MT Light" panose="0204060206030A020304" pitchFamily="18" charset="0"/>
              </a:rPr>
              <a:t>Děkuji Vám za pozornost</a:t>
            </a:r>
            <a:br>
              <a:rPr lang="cs-CZ" b="1" dirty="0">
                <a:solidFill>
                  <a:schemeClr val="accent2">
                    <a:lumMod val="50000"/>
                  </a:schemeClr>
                </a:solidFill>
                <a:latin typeface="Footlight MT Light" panose="0204060206030A020304" pitchFamily="18" charset="0"/>
              </a:rPr>
            </a:br>
            <a:endParaRPr lang="en-US" b="1" dirty="0">
              <a:solidFill>
                <a:schemeClr val="accent2">
                  <a:lumMod val="50000"/>
                </a:schemeClr>
              </a:solidFill>
              <a:latin typeface="French Script MT" panose="03020402040607040605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33019-C09C-B571-D7B1-37F280D6C31B}"/>
              </a:ext>
            </a:extLst>
          </p:cNvPr>
          <p:cNvSpPr txBox="1"/>
          <p:nvPr/>
        </p:nvSpPr>
        <p:spPr>
          <a:xfrm>
            <a:off x="76847" y="5300886"/>
            <a:ext cx="6172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5400" b="1" dirty="0">
                <a:solidFill>
                  <a:schemeClr val="accent2">
                    <a:lumMod val="50000"/>
                  </a:schemeClr>
                </a:solidFill>
                <a:latin typeface="French Script MT" panose="03020402040607040605" pitchFamily="66" charset="0"/>
              </a:rPr>
              <a:t>Váš Leopold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11940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A28DF-0C01-9806-C542-C6AEC9ED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6032"/>
            <a:ext cx="4205568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dirty="0">
                <a:solidFill>
                  <a:schemeClr val="tx1"/>
                </a:solidFill>
              </a:rPr>
              <a:t>Leopold</a:t>
            </a:r>
            <a:br>
              <a:rPr lang="en-US" sz="3400" dirty="0">
                <a:solidFill>
                  <a:schemeClr val="tx1"/>
                </a:solidFill>
              </a:rPr>
            </a:br>
            <a:br>
              <a:rPr lang="en-US" sz="3400" dirty="0">
                <a:solidFill>
                  <a:schemeClr val="tx1"/>
                </a:solidFill>
              </a:rPr>
            </a:br>
            <a:r>
              <a:rPr lang="en-US" sz="3400" dirty="0" err="1">
                <a:solidFill>
                  <a:schemeClr val="tx1"/>
                </a:solidFill>
              </a:rPr>
              <a:t>Narozen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  <a:br>
              <a:rPr lang="en-US" sz="3400" dirty="0">
                <a:solidFill>
                  <a:schemeClr val="tx1"/>
                </a:solidFill>
              </a:rPr>
            </a:br>
            <a:r>
              <a:rPr lang="en-US" sz="3400" dirty="0">
                <a:solidFill>
                  <a:schemeClr val="tx1"/>
                </a:solidFill>
              </a:rPr>
              <a:t>13.9.2021</a:t>
            </a:r>
            <a:br>
              <a:rPr lang="en-US" sz="3400" dirty="0">
                <a:solidFill>
                  <a:schemeClr val="tx1"/>
                </a:solidFill>
              </a:rPr>
            </a:br>
            <a:br>
              <a:rPr lang="en-US" sz="3400" dirty="0">
                <a:solidFill>
                  <a:schemeClr val="tx1"/>
                </a:solidFill>
              </a:rPr>
            </a:br>
            <a:r>
              <a:rPr lang="en-US" sz="3400" dirty="0" err="1">
                <a:solidFill>
                  <a:schemeClr val="tx1"/>
                </a:solidFill>
              </a:rPr>
              <a:t>Přistěhoval</a:t>
            </a:r>
            <a:r>
              <a:rPr lang="en-US" sz="3400" dirty="0">
                <a:solidFill>
                  <a:schemeClr val="tx1"/>
                </a:solidFill>
              </a:rPr>
              <a:t> se 10.12.2021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635CFE-416A-C73F-7B3F-782F7D3C9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6699621" y="3131260"/>
            <a:ext cx="8162130" cy="3767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145AA5-2D1A-9AB6-FC29-78BB12FEB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257" y="-8155"/>
            <a:ext cx="8181975" cy="3776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B7EF58-2810-1FEC-4127-9D2D3A4E8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458" y="-1571149"/>
            <a:ext cx="316523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7DB7D-0C70-6355-6A98-277256CE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472" y="3715701"/>
            <a:ext cx="6895840" cy="31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66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483CC-634B-E7F6-F01C-C6376E7E9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181" y="4633444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 err="1">
                <a:solidFill>
                  <a:schemeClr val="tx1"/>
                </a:solidFill>
              </a:rPr>
              <a:t>Spím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poprvé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 err="1">
                <a:solidFill>
                  <a:schemeClr val="tx1"/>
                </a:solidFill>
              </a:rPr>
              <a:t>doma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9" name="Content Placeholder 4" descr="A cat sleeping on a couch&#10;&#10;Description automatically generated with medium confidence">
            <a:extLst>
              <a:ext uri="{FF2B5EF4-FFF2-40B4-BE49-F238E27FC236}">
                <a16:creationId xmlns:a16="http://schemas.microsoft.com/office/drawing/2014/main" id="{5C3CA868-8862-2B3B-BBCC-50B747F8C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776"/>
          <a:stretch/>
        </p:blipFill>
        <p:spPr>
          <a:xfrm>
            <a:off x="77615" y="195319"/>
            <a:ext cx="5940770" cy="4242806"/>
          </a:xfrm>
          <a:prstGeom prst="rect">
            <a:avLst/>
          </a:prstGeom>
        </p:spPr>
      </p:pic>
      <p:pic>
        <p:nvPicPr>
          <p:cNvPr id="3" name="Content Placeholder 4" descr="A cat sleeping on a couch&#10;&#10;Description automatically generated">
            <a:extLst>
              <a:ext uri="{FF2B5EF4-FFF2-40B4-BE49-F238E27FC236}">
                <a16:creationId xmlns:a16="http://schemas.microsoft.com/office/drawing/2014/main" id="{84C196B8-B1FD-6C4A-C828-627D312059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7" r="-1" b="39062"/>
          <a:stretch/>
        </p:blipFill>
        <p:spPr>
          <a:xfrm>
            <a:off x="6057190" y="195319"/>
            <a:ext cx="6096004" cy="42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0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51CE-1C85-869E-0A04-1FE1B06F7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282" y="4642518"/>
            <a:ext cx="10923638" cy="1317643"/>
          </a:xfrm>
        </p:spPr>
        <p:txBody>
          <a:bodyPr>
            <a:normAutofit/>
          </a:bodyPr>
          <a:lstStyle/>
          <a:p>
            <a:pPr algn="ctr"/>
            <a:r>
              <a:rPr lang="cs-CZ" sz="4400" dirty="0">
                <a:solidFill>
                  <a:schemeClr val="tx1"/>
                </a:solidFill>
              </a:rPr>
              <a:t>Hrozně rád jsem v něčem schovaný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AEA36E7-0BA9-1E77-BAFB-7CC8F6BF2F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2" r="-1" b="37674"/>
          <a:stretch/>
        </p:blipFill>
        <p:spPr>
          <a:xfrm>
            <a:off x="635457" y="640080"/>
            <a:ext cx="10916463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84F5-04C4-D232-6D7C-38CD7158F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1" y="5211193"/>
            <a:ext cx="12125742" cy="1331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cs-CZ" sz="4400" dirty="0">
                <a:solidFill>
                  <a:schemeClr val="tx1"/>
                </a:solidFill>
              </a:rPr>
              <a:t>Objevuji k čemu je kuchyň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3F3DF-51A0-4FC8-DBBA-FCB21B9A6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27" r="1" b="34211"/>
          <a:stretch/>
        </p:blipFill>
        <p:spPr>
          <a:xfrm>
            <a:off x="7640071" y="1300183"/>
            <a:ext cx="4309274" cy="34252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6A23C-D231-6941-16E9-181ED9F52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2" r="20908" b="-4"/>
          <a:stretch/>
        </p:blipFill>
        <p:spPr>
          <a:xfrm>
            <a:off x="2222236" y="3542383"/>
            <a:ext cx="3158731" cy="2224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E1F8FC-2999-352A-82AB-962325613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55" y="143818"/>
            <a:ext cx="7117895" cy="32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17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14AD-7B49-5C7D-C762-EA538416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676" y="4356491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chemeClr val="tx1"/>
                </a:solidFill>
              </a:rPr>
              <a:t>Co d</a:t>
            </a:r>
            <a:r>
              <a:rPr lang="cs-CZ" sz="4800" dirty="0" err="1">
                <a:solidFill>
                  <a:schemeClr val="tx1"/>
                </a:solidFill>
              </a:rPr>
              <a:t>ělá</a:t>
            </a:r>
            <a:r>
              <a:rPr lang="cs-CZ" sz="4800" dirty="0">
                <a:solidFill>
                  <a:schemeClr val="tx1"/>
                </a:solidFill>
              </a:rPr>
              <a:t> Leopold, když jsme pryč?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4B474-7B7D-4605-ABD6-F8E490963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521" r="-1" b="9171"/>
          <a:stretch/>
        </p:blipFill>
        <p:spPr>
          <a:xfrm>
            <a:off x="635457" y="640080"/>
            <a:ext cx="10644013" cy="35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0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8A0E0F-01DF-9EAE-670C-9DF255CA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1" r="1" b="1"/>
          <a:stretch/>
        </p:blipFill>
        <p:spPr>
          <a:xfrm>
            <a:off x="4686487" y="3808206"/>
            <a:ext cx="3701205" cy="2605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C52728-0513-AB37-6FCE-63D64AC14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60" y="165184"/>
            <a:ext cx="5269454" cy="395209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4A1F49-0D16-929B-8714-E70B4FDA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65" y="1931682"/>
            <a:ext cx="3332078" cy="3352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5300" dirty="0">
                <a:solidFill>
                  <a:schemeClr val="tx1"/>
                </a:solidFill>
              </a:rPr>
              <a:t>Moje </a:t>
            </a:r>
            <a:r>
              <a:rPr lang="en-US" sz="5300" dirty="0" err="1">
                <a:solidFill>
                  <a:schemeClr val="tx1"/>
                </a:solidFill>
              </a:rPr>
              <a:t>ložnice</a:t>
            </a:r>
            <a:br>
              <a:rPr lang="cs-CZ" sz="4900" dirty="0">
                <a:solidFill>
                  <a:schemeClr val="tx1"/>
                </a:solidFill>
              </a:rPr>
            </a:br>
            <a:br>
              <a:rPr lang="cs-CZ" sz="4900" dirty="0">
                <a:solidFill>
                  <a:schemeClr val="tx1"/>
                </a:solidFill>
              </a:rPr>
            </a:br>
            <a:r>
              <a:rPr lang="cs-CZ" sz="4900" dirty="0">
                <a:solidFill>
                  <a:schemeClr val="tx1"/>
                </a:solidFill>
              </a:rPr>
              <a:t>škrabadlo</a:t>
            </a:r>
            <a:br>
              <a:rPr lang="cs-CZ" sz="4900" dirty="0">
                <a:solidFill>
                  <a:schemeClr val="tx1"/>
                </a:solidFill>
              </a:rPr>
            </a:br>
            <a:r>
              <a:rPr lang="cs-CZ" sz="4900" dirty="0">
                <a:solidFill>
                  <a:schemeClr val="tx1"/>
                </a:solidFill>
              </a:rPr>
              <a:t>koberec</a:t>
            </a:r>
            <a:br>
              <a:rPr lang="cs-CZ" sz="4900" dirty="0">
                <a:solidFill>
                  <a:schemeClr val="tx1"/>
                </a:solidFill>
              </a:rPr>
            </a:br>
            <a:r>
              <a:rPr lang="cs-CZ" sz="4900" dirty="0">
                <a:solidFill>
                  <a:schemeClr val="tx1"/>
                </a:solidFill>
              </a:rPr>
              <a:t>pelíšek</a:t>
            </a:r>
            <a:br>
              <a:rPr lang="cs-CZ" sz="4900" dirty="0">
                <a:solidFill>
                  <a:schemeClr val="tx1"/>
                </a:solidFill>
              </a:rPr>
            </a:br>
            <a:r>
              <a:rPr lang="cs-CZ" sz="4900" dirty="0">
                <a:solidFill>
                  <a:schemeClr val="tx1"/>
                </a:solidFill>
              </a:rPr>
              <a:t>krabice</a:t>
            </a:r>
            <a:r>
              <a:rPr lang="cs-CZ" sz="7200" dirty="0">
                <a:solidFill>
                  <a:schemeClr val="tx1"/>
                </a:solidFill>
              </a:rPr>
              <a:t>…</a:t>
            </a:r>
            <a:endParaRPr lang="en-US" sz="7200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AC45F6-0ED3-ADAD-5422-6D310A939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294" r="32517" b="-3"/>
          <a:stretch/>
        </p:blipFill>
        <p:spPr>
          <a:xfrm>
            <a:off x="8247355" y="50639"/>
            <a:ext cx="3353305" cy="2665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62F97D-E692-6564-CAF1-3EF3756DCF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4" r="1" b="31256"/>
          <a:stretch/>
        </p:blipFill>
        <p:spPr>
          <a:xfrm>
            <a:off x="8649122" y="2830566"/>
            <a:ext cx="2693207" cy="392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8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99C49-1576-D93A-C5A4-C868E90E6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00" y="-1249843"/>
            <a:ext cx="3788719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1"/>
                </a:solidFill>
              </a:rPr>
              <a:t>Na </a:t>
            </a:r>
            <a:r>
              <a:rPr lang="en-US" dirty="0" err="1">
                <a:solidFill>
                  <a:schemeClr val="tx1"/>
                </a:solidFill>
              </a:rPr>
              <a:t>chalupě</a:t>
            </a:r>
            <a:br>
              <a:rPr lang="cs-CZ" sz="7200" dirty="0">
                <a:solidFill>
                  <a:srgbClr val="FFFFFF"/>
                </a:solidFill>
              </a:rPr>
            </a:br>
            <a:endParaRPr lang="en-US" sz="7200" dirty="0">
              <a:solidFill>
                <a:srgbClr val="FFFFFF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DAB064-3ADD-A5B8-BF11-598E24E08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73" r="29337" b="-4"/>
          <a:stretch/>
        </p:blipFill>
        <p:spPr>
          <a:xfrm>
            <a:off x="4212719" y="426557"/>
            <a:ext cx="7488963" cy="5272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3EA315-2D6F-3EBF-8CE1-4E710B243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0" r="2" b="11762"/>
          <a:stretch/>
        </p:blipFill>
        <p:spPr>
          <a:xfrm>
            <a:off x="490318" y="1838185"/>
            <a:ext cx="3185512" cy="46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85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6090C0-3F28-311B-F5B9-9A8E53619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481854"/>
            <a:ext cx="10772775" cy="1658198"/>
          </a:xfrm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Odpočívám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9E3DBA-7E5D-9BB5-1C82-ED0A4B646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847" y="2256849"/>
            <a:ext cx="3081527" cy="4101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BCC89-C2BA-550F-15CE-3CC6D2096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2271319"/>
            <a:ext cx="3076214" cy="4101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9C8246-204D-DA81-E969-A1591ADDF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271" y="254516"/>
            <a:ext cx="3505505" cy="62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05286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docMetadata/LabelInfo.xml><?xml version="1.0" encoding="utf-8"?>
<clbl:labelList xmlns:clbl="http://schemas.microsoft.com/office/2020/mipLabelMetadata">
  <clbl:label id="{fbf47bbe-a0a2-4c04-9ba4-22f94012202d}" enabled="1" method="Standard" siteId="{69602cf4-a76e-4265-955f-03c329c50608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708</TotalTime>
  <Words>68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Algerian</vt:lpstr>
      <vt:lpstr>Arial</vt:lpstr>
      <vt:lpstr>Calibri</vt:lpstr>
      <vt:lpstr>Calibri Light</vt:lpstr>
      <vt:lpstr>Footlight MT Light</vt:lpstr>
      <vt:lpstr>Franklin Gothic Book</vt:lpstr>
      <vt:lpstr>French Script MT</vt:lpstr>
      <vt:lpstr>Metropolitan</vt:lpstr>
      <vt:lpstr>Leopold  Felix domestica </vt:lpstr>
      <vt:lpstr>Leopold  Narozen  13.9.2021  Přistěhoval se 10.12.2021</vt:lpstr>
      <vt:lpstr>Spím poprvé doma</vt:lpstr>
      <vt:lpstr>Hrozně rád jsem v něčem schovaný</vt:lpstr>
      <vt:lpstr>Objevuji k čemu je kuchyň</vt:lpstr>
      <vt:lpstr>Co dělá Leopold, když jsme pryč?</vt:lpstr>
      <vt:lpstr>Moje ložnice  škrabadlo koberec pelíšek krabice…</vt:lpstr>
      <vt:lpstr>Na chalupě </vt:lpstr>
      <vt:lpstr>Odpočívám </vt:lpstr>
      <vt:lpstr>Děkuji Vám za pozornost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Leopold</dc:title>
  <dc:creator>Hlaváček, Petr</dc:creator>
  <cp:lastModifiedBy>Hlaváček, Petr</cp:lastModifiedBy>
  <cp:revision>4</cp:revision>
  <dcterms:created xsi:type="dcterms:W3CDTF">2022-06-23T15:49:33Z</dcterms:created>
  <dcterms:modified xsi:type="dcterms:W3CDTF">2022-06-24T04:04:32Z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Internal Use Only</vt:lpwstr>
  </property>
</Properties>
</file>